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5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C8F73-5593-D346-E995-19EF13425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E490C2-DD3D-73C1-D8E5-2A5099B6B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FC75B-69BC-D936-5627-921AC545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ED561-EC22-354D-472E-B81245046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1075A-9D08-0844-78F8-E047A49E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1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D0ED-26A9-6A75-E586-7DFF01020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A1893-7E91-0F10-5EEA-E175F764F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1C815-F8E7-699C-9424-F5933D643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40616-316E-B7EF-20FC-FF95D109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DD87-F857-92F1-9FF1-311773E8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4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E291BF-FCE5-557C-26D5-543D78418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46C48-F63F-74AB-DFC9-1A3F14910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E87AB-2158-08E3-1B1D-92C91369A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EA0ED-EC7B-2893-3CB1-E52F8E85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D1392-CF17-3513-F4F4-331EC1FBD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7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FB97-58FC-A3E8-9357-B2AB0F613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EA6B2-CB1F-9DCB-9B5B-DA4BEF39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9FD1C-7C80-5D89-2EB5-2B7430BA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323C5-769A-9191-C427-8579E3EA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B0582-7DDA-947E-7B4A-90C66F92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2B9CB-AD84-CA26-6A2B-D068A788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7E880-8678-2C17-1B94-DC49BEA44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34AB2-5D6D-0D08-2D13-E10CA8A4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99932-A1DF-8C62-BFB1-A037C6374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4807B-2097-88E4-BD0B-91E448E7E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5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51F3-11FF-4D18-35D8-673B595A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999E9-C275-F94B-5073-0B3978742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100CE-1435-1261-7D3D-BAE176B33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ABC7E-B7AE-6CAD-9E5D-1F7877F7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3409D-0B24-BA90-FE23-C078264FC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531DB-657A-A42B-5AB4-A5231F9B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3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F82FE-83EA-09C8-AC2B-9A0823853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C63A1-6FE1-53A6-3D45-44162E17E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09396-2570-8307-FD37-38E62A0C2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2F244-340E-DD35-6B81-2D9E03DF4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6B5EBB-DC99-EDAE-858E-B5630BB0D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513CC-B0D5-94DC-27AF-80CB636A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EE427-45DF-AA65-7FE2-315D64D81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44C368-6CE7-2735-FD13-D664F80D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0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A125B-7819-27DE-166F-8FC92A73E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AD8DE-E785-25FD-4324-0871BF872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43774-223D-1FC5-737F-024A5C5A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2BD63C-C42A-A383-B39A-D44A74B6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2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93512-8343-E126-9D30-19D63AF6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88D968-FAEC-260E-2514-53668C7D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B9F3D-B0F5-276B-15AB-A6F546CD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7878C-3E01-4B5A-9A8D-387623715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6D5B6-0471-D2C0-E82A-E9E662B7C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61350-74B1-8012-09C4-FA52803CA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ACEA5-45BC-70CA-2346-EDA395CDA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C379D-846B-B041-2E80-62ADB144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6E2F4-5FC4-E201-CCB0-7CFC04B1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3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570E-3C1F-9083-4EAF-37BE5F84A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512D6F-AB07-DB9C-AA39-CEBD918D2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24489-6F7C-0B4E-EB47-11A5BEDFE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E6687-5DB8-23CB-0C4C-014F95AF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BC00D-E203-A995-990B-0EEEF103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3CD3A-FD12-A95A-C796-DD3C63CE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4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06D9E0-57AD-4D7B-5543-4BDD2EBF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B8B1A-B505-BE78-0063-1DB248BA4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B883C-AB7E-D2C3-605F-D436171745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95D2C-09A6-4F4A-B52F-FC22F414952A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35E2A-2E3A-0EE7-AB6B-EDB9070C3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EF717-E1DD-8BBB-7C44-B71FF07C4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FA857-7BC9-6D4C-8118-375A87C1F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0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7C3F-193B-E6DB-BE5D-A5F1CD3F7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442" y="623474"/>
            <a:ext cx="5051116" cy="1325563"/>
          </a:xfrm>
        </p:spPr>
        <p:txBody>
          <a:bodyPr/>
          <a:lstStyle/>
          <a:p>
            <a:r>
              <a:rPr lang="en-US" dirty="0"/>
              <a:t>Pillars of Literacy</a:t>
            </a:r>
          </a:p>
        </p:txBody>
      </p:sp>
      <p:pic>
        <p:nvPicPr>
          <p:cNvPr id="4" name="Content Placeholder 3" descr="A chart with text and images&#10;&#10;AI-generated content may be incorrect.">
            <a:extLst>
              <a:ext uri="{FF2B5EF4-FFF2-40B4-BE49-F238E27FC236}">
                <a16:creationId xmlns:a16="http://schemas.microsoft.com/office/drawing/2014/main" id="{2A2AF0EA-A865-F61D-2A7A-AB394C32BA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90688"/>
            <a:ext cx="10680923" cy="388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70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Pillars of Literacy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Neal Campbell</dc:creator>
  <cp:lastModifiedBy>Neal Campbell</cp:lastModifiedBy>
  <cp:revision>1</cp:revision>
  <dcterms:created xsi:type="dcterms:W3CDTF">2026-03-13T21:03:38Z</dcterms:created>
  <dcterms:modified xsi:type="dcterms:W3CDTF">2026-03-13T21:08:45Z</dcterms:modified>
</cp:coreProperties>
</file>